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64" r:id="rId5"/>
    <p:sldId id="263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8CF3A"/>
    <a:srgbClr val="D5E8A0"/>
    <a:srgbClr val="4BFF4B"/>
    <a:srgbClr val="E0FFC1"/>
    <a:srgbClr val="CCFF99"/>
    <a:srgbClr val="AAD0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83152" autoAdjust="0"/>
  </p:normalViewPr>
  <p:slideViewPr>
    <p:cSldViewPr snapToGrid="0">
      <p:cViewPr varScale="1">
        <p:scale>
          <a:sx n="56" d="100"/>
          <a:sy n="56" d="100"/>
        </p:scale>
        <p:origin x="12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082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F141F5-6997-4AA4-8826-53777AB56F3D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1CBAB1-A6B9-45AE-AD9B-97F7A687D2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64045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hite-male-3d-model-isolated-3d-1874779/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Explain</a:t>
            </a:r>
            <a:r>
              <a:rPr lang="en-GB" baseline="0" dirty="0"/>
              <a:t> which global issue you will be focusing on – fashion, mobile phones or refugees</a:t>
            </a:r>
          </a:p>
          <a:p>
            <a:endParaRPr lang="en-GB" baseline="0" dirty="0"/>
          </a:p>
          <a:p>
            <a:r>
              <a:rPr lang="en-GB" baseline="0" dirty="0"/>
              <a:t>Picture credit: </a:t>
            </a:r>
            <a:r>
              <a:rPr lang="en-GB" dirty="0">
                <a:hlinkClick r:id="rId3"/>
              </a:rPr>
              <a:t>https://pixabay.com/en/white-male-3d-model-isolated-3d-1874779/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CBAB1-A6B9-45AE-AD9B-97F7A687D265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80755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Suggested</a:t>
            </a:r>
            <a:r>
              <a:rPr lang="en-GB" baseline="0" dirty="0"/>
              <a:t> timings within the school year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1CBAB1-A6B9-45AE-AD9B-97F7A687D265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29814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2724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644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2386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446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648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780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7562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249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3483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987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88F2F42-A7FF-4E23-BDAB-BD9EA2BB2E9C}" type="datetimeFigureOut">
              <a:rPr lang="en-GB" smtClean="0"/>
              <a:t>19/06/2017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FE605B7-FBDC-440B-B6BF-071AA83B709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4465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 userDrawn="1"/>
        </p:nvSpPr>
        <p:spPr>
          <a:xfrm>
            <a:off x="7053943" y="-209006"/>
            <a:ext cx="7419703" cy="7589520"/>
          </a:xfrm>
          <a:prstGeom prst="ellipse">
            <a:avLst/>
          </a:prstGeom>
          <a:solidFill>
            <a:srgbClr val="D5E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 userDrawn="1"/>
        </p:nvSpPr>
        <p:spPr>
          <a:xfrm>
            <a:off x="-309489" y="5430129"/>
            <a:ext cx="1655633" cy="1693526"/>
          </a:xfrm>
          <a:prstGeom prst="ellipse">
            <a:avLst/>
          </a:prstGeom>
          <a:solidFill>
            <a:srgbClr val="D5E8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72917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white-male-3d-model-isolated-3d-1874779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335923" y="4483354"/>
            <a:ext cx="20323313" cy="34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35923" y="4891088"/>
            <a:ext cx="20323313" cy="34330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139980" y="1347666"/>
            <a:ext cx="8742763" cy="70019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knowledge you’ll gain of a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global issue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will form the basis of an activity that you will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create and present to your peers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enabling you all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become </a:t>
            </a:r>
            <a:r>
              <a:rPr lang="en-GB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ChangeMakers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Throughout the project you’ll develop your ability to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think critically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analyse and solve problems, plan positive action and communicate your views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The project is comprised of 4 taught sessions: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1: 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Develop knowledge and understanding of the global issue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2: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Reflect on your research and think critically about how to make change happen. Develop peer education and facilitation skills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3: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Support with the planning of the peer education activities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Session 4:</a:t>
            </a: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 Reflection and review of the project after the peer education activities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Between sessions you will need to continue researching and planning your event before delivering it your peers following session four. </a:t>
            </a:r>
          </a:p>
          <a:p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/>
            <a:endParaRPr lang="en-GB" sz="1600" dirty="0">
              <a:latin typeface="Georgia" panose="02040502050405020303" pitchFamily="18" charset="0"/>
            </a:endParaRPr>
          </a:p>
          <a:p>
            <a:pPr marL="285750" indent="-285750" algn="r">
              <a:buFontTx/>
              <a:buChar char="-"/>
            </a:pP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2409449" y="484453"/>
            <a:ext cx="4501552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209925" algn="l"/>
              </a:tabLst>
            </a:pPr>
            <a:r>
              <a:rPr lang="en-GB" altLang="en-US" sz="3000" b="1" dirty="0">
                <a:solidFill>
                  <a:srgbClr val="AAD03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Summary of the Project</a:t>
            </a:r>
          </a:p>
        </p:txBody>
      </p:sp>
      <p:pic>
        <p:nvPicPr>
          <p:cNvPr id="13" name="Picture 12">
            <a:hlinkClick r:id="rId3"/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03" r="25268"/>
          <a:stretch/>
        </p:blipFill>
        <p:spPr>
          <a:xfrm>
            <a:off x="9260070" y="1038451"/>
            <a:ext cx="2761890" cy="5656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115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5299447" y="204919"/>
            <a:ext cx="1739066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tabLst>
                <a:tab pos="3209925" algn="l"/>
              </a:tabLst>
            </a:pPr>
            <a:r>
              <a:rPr lang="en-GB" altLang="en-US" sz="3000" b="1" dirty="0">
                <a:solidFill>
                  <a:srgbClr val="AAD03D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Timeline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>
            <a:off x="9487860" y="3177191"/>
            <a:ext cx="0" cy="549677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14289" y="2016172"/>
            <a:ext cx="14504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Session 1 to take place.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3598" y="3762354"/>
            <a:ext cx="318223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Following session 1 students research the themes connected to the global topic and begin to plan first stages of peer education activity together with lead teacher.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460883" y="2016172"/>
            <a:ext cx="15765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Session 2 to take place.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96525" y="3790748"/>
            <a:ext cx="202587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Following Session 2 students continue to plan the activity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591534" y="1418965"/>
            <a:ext cx="205086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Students and teacher continue to plan the peer education activity.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97787" y="3790748"/>
            <a:ext cx="171844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Session 3 to take place to further support plans.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905298" y="1035210"/>
            <a:ext cx="246339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Schools deliver 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ChangeMakers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peer education activity/</a:t>
            </a:r>
            <a:r>
              <a:rPr lang="en-GB" dirty="0" err="1">
                <a:latin typeface="Arial" panose="020B0604020202020204" pitchFamily="34" charset="0"/>
                <a:cs typeface="Arial" panose="020B0604020202020204" pitchFamily="34" charset="0"/>
              </a:rPr>
              <a:t>ies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with support of teachers 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367623" y="3790748"/>
            <a:ext cx="24671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Teachers and group continue to work independently (including creating on action plan for future activities)</a:t>
            </a: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601200" y="1139009"/>
            <a:ext cx="192893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Session 4 to take place to reflect and review the project. </a:t>
            </a:r>
            <a:endParaRPr lang="en-GB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1040524" y="2698209"/>
            <a:ext cx="0" cy="520262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V="1">
            <a:off x="10596060" y="2677981"/>
            <a:ext cx="0" cy="520262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8180314" y="2679468"/>
            <a:ext cx="0" cy="520262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5622395" y="2679468"/>
            <a:ext cx="0" cy="520262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V="1">
            <a:off x="3132083" y="2698209"/>
            <a:ext cx="0" cy="520262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endCxn id="9" idx="0"/>
          </p:cNvCxnSpPr>
          <p:nvPr/>
        </p:nvCxnSpPr>
        <p:spPr>
          <a:xfrm>
            <a:off x="1864716" y="3212677"/>
            <a:ext cx="0" cy="549677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6840249" y="3212677"/>
            <a:ext cx="0" cy="549677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4591534" y="3194444"/>
            <a:ext cx="0" cy="549677"/>
          </a:xfrm>
          <a:prstGeom prst="straightConnector1">
            <a:avLst/>
          </a:prstGeom>
          <a:ln w="38100">
            <a:solidFill>
              <a:srgbClr val="A8CF3A"/>
            </a:solidFill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" name="Straight Connector 2"/>
          <p:cNvCxnSpPr/>
          <p:nvPr/>
        </p:nvCxnSpPr>
        <p:spPr>
          <a:xfrm>
            <a:off x="534838" y="3194444"/>
            <a:ext cx="10437962" cy="0"/>
          </a:xfrm>
          <a:prstGeom prst="line">
            <a:avLst/>
          </a:prstGeom>
          <a:ln w="38100">
            <a:solidFill>
              <a:srgbClr val="A8CF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55698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F1C4C207D35B84DA55C4328C2B0E8EE" ma:contentTypeVersion="2" ma:contentTypeDescription="Create a new document." ma:contentTypeScope="" ma:versionID="8fdf164d3ec4a7a199e8e065107b3711">
  <xsd:schema xmlns:xsd="http://www.w3.org/2001/XMLSchema" xmlns:xs="http://www.w3.org/2001/XMLSchema" xmlns:p="http://schemas.microsoft.com/office/2006/metadata/properties" xmlns:ns2="8f72fa40-118e-49b6-8212-144bd30e45b8" targetNamespace="http://schemas.microsoft.com/office/2006/metadata/properties" ma:root="true" ma:fieldsID="f9cd7c15cac063176a9e9ee8c03f6fff" ns2:_="">
    <xsd:import namespace="8f72fa40-118e-49b6-8212-144bd30e45b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72fa40-118e-49b6-8212-144bd30e45b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D8DBBF1-4F02-44BE-BC1A-A2682DD57457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8f72fa40-118e-49b6-8212-144bd30e45b8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0425B13-5CD5-4E9A-B253-25EE8D58FA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72fa40-118e-49b6-8212-144bd30e45b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06C9EFA-4613-469C-88E9-AC5105B296D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2160</TotalTime>
  <Words>290</Words>
  <Application>Microsoft Office PowerPoint</Application>
  <PresentationFormat>Widescreen</PresentationFormat>
  <Paragraphs>30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Georgia</vt:lpstr>
      <vt:lpstr>Times New Roman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Manon Defis</dc:creator>
  <cp:lastModifiedBy>Susie VentrisField</cp:lastModifiedBy>
  <cp:revision>25</cp:revision>
  <dcterms:created xsi:type="dcterms:W3CDTF">2014-11-14T15:08:37Z</dcterms:created>
  <dcterms:modified xsi:type="dcterms:W3CDTF">2017-06-19T12:29:21Z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0x0101003F1C4C207D35B84DA55C4328C2B0E8EE</vt:lpwstr>
  </property>
</Properties>
</file>